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>
        <p:scale>
          <a:sx n="100" d="100"/>
          <a:sy n="100" d="100"/>
        </p:scale>
        <p:origin x="264" y="-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0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8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3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3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7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4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10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7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2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6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5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C241C-8E34-412A-B394-F9F71E06CA3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8E12F-85DB-4F95-8BAE-86F28E60F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5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882506"/>
          </a:xfrm>
        </p:spPr>
        <p:txBody>
          <a:bodyPr/>
          <a:lstStyle/>
          <a:p>
            <a:r>
              <a:rPr lang="en-US" dirty="0" smtClean="0"/>
              <a:t>Word outline to PowerPoint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1488" y="1531620"/>
            <a:ext cx="5915025" cy="944964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If PowerPoint unable to open your Word outline please follow below steps:</a:t>
            </a:r>
          </a:p>
          <a:p>
            <a:r>
              <a:rPr lang="en-US" dirty="0" smtClean="0"/>
              <a:t>In PowerPoint, create a new blank file (CTRL N)</a:t>
            </a:r>
          </a:p>
          <a:p>
            <a:r>
              <a:rPr lang="en-US" dirty="0" smtClean="0"/>
              <a:t>Change Outline view by clicking View, Outline view</a:t>
            </a:r>
          </a:p>
          <a:p>
            <a:r>
              <a:rPr lang="en-US" dirty="0" smtClean="0"/>
              <a:t>Change the layout to Title and Content by clicking the Home tab, Slides, Layout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Go to Word copy the contents, then paste it to PowerPoint Outline view pane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5469" r="31719" b="29271"/>
          <a:stretch/>
        </p:blipFill>
        <p:spPr>
          <a:xfrm>
            <a:off x="776249" y="3715174"/>
            <a:ext cx="4695864" cy="39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75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83678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920240"/>
            <a:ext cx="5915025" cy="906102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469" t="-1563" r="60078" b="1563"/>
          <a:stretch/>
        </p:blipFill>
        <p:spPr>
          <a:xfrm>
            <a:off x="471488" y="1920240"/>
            <a:ext cx="3939540" cy="7315200"/>
          </a:xfrm>
          <a:prstGeom prst="rect">
            <a:avLst/>
          </a:prstGeom>
        </p:spPr>
      </p:pic>
      <p:sp>
        <p:nvSpPr>
          <p:cNvPr id="5" name="Rectangular Callout 4"/>
          <p:cNvSpPr/>
          <p:nvPr/>
        </p:nvSpPr>
        <p:spPr>
          <a:xfrm>
            <a:off x="1933574" y="2914650"/>
            <a:ext cx="1704975" cy="409575"/>
          </a:xfrm>
          <a:prstGeom prst="wedgeRectCallout">
            <a:avLst>
              <a:gd name="adj1" fmla="val -63378"/>
              <a:gd name="adj2" fmla="val 1206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Press enter</a:t>
            </a:r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1933574" y="3758565"/>
            <a:ext cx="1704975" cy="409575"/>
          </a:xfrm>
          <a:prstGeom prst="wedgeRectCallout">
            <a:avLst>
              <a:gd name="adj1" fmla="val -104160"/>
              <a:gd name="adj2" fmla="val -188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Press tab</a:t>
            </a:r>
            <a:endParaRPr lang="en-US" dirty="0"/>
          </a:p>
        </p:txBody>
      </p:sp>
      <p:sp>
        <p:nvSpPr>
          <p:cNvPr id="7" name="Rectangular Callout 6"/>
          <p:cNvSpPr/>
          <p:nvPr/>
        </p:nvSpPr>
        <p:spPr>
          <a:xfrm>
            <a:off x="2841308" y="5243512"/>
            <a:ext cx="1704975" cy="409575"/>
          </a:xfrm>
          <a:prstGeom prst="wedgeRectCallout">
            <a:avLst>
              <a:gd name="adj1" fmla="val -104160"/>
              <a:gd name="adj2" fmla="val -188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Press Shift tab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104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76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Word outline to PowerPoint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outline to PowerPoint</dc:title>
  <dc:creator>User</dc:creator>
  <cp:lastModifiedBy>User</cp:lastModifiedBy>
  <cp:revision>1</cp:revision>
  <dcterms:created xsi:type="dcterms:W3CDTF">2016-09-21T07:18:28Z</dcterms:created>
  <dcterms:modified xsi:type="dcterms:W3CDTF">2016-09-21T07:26:01Z</dcterms:modified>
</cp:coreProperties>
</file>